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1pPr>
    <a:lvl2pPr marL="0" marR="0" indent="457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2pPr>
    <a:lvl3pPr marL="0" marR="0" indent="914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3pPr>
    <a:lvl4pPr marL="0" marR="0" indent="1371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4pPr>
    <a:lvl5pPr marL="0" marR="0" indent="18288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5pPr>
    <a:lvl6pPr marL="0" marR="0" indent="22860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6pPr>
    <a:lvl7pPr marL="0" marR="0" indent="2743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7pPr>
    <a:lvl8pPr marL="0" marR="0" indent="3200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8pPr>
    <a:lvl9pPr marL="0" marR="0" indent="3657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1pPr>
            <a:lvl2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2pPr>
            <a:lvl3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3pPr>
            <a:lvl4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4pPr>
            <a:lvl5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Body Level One…"/>
          <p:cNvSpPr txBox="1"/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1pPr>
            <a:lvl2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2pPr>
            <a:lvl3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3pPr>
            <a:lvl4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4pPr>
            <a:lvl5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5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16" name="Fact information"/>
          <p:cNvSpPr txBox="1"/>
          <p:nvPr>
            <p:ph type="body" sz="quarter" idx="21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90727">
              <a:spcBef>
                <a:spcPts val="2600"/>
              </a:spcBef>
              <a:defRPr spc="-88" sz="2940"/>
            </a:lvl1pPr>
          </a:lstStyle>
          <a:p>
            <a:pPr/>
            <a:r>
              <a:t>Fact information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ttribution"/>
          <p:cNvSpPr txBox="1"/>
          <p:nvPr>
            <p:ph type="body" sz="quarter" idx="21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84200">
              <a:defRPr spc="-84" sz="2800"/>
            </a:lvl1pPr>
          </a:lstStyle>
          <a:p>
            <a:pPr/>
            <a:r>
              <a:t>Attribution </a:t>
            </a:r>
          </a:p>
        </p:txBody>
      </p:sp>
      <p:sp>
        <p:nvSpPr>
          <p:cNvPr id="125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26" name="Body Level One…"/>
          <p:cNvSpPr txBox="1"/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1pPr>
            <a:lvl2pPr marL="714375" indent="-2571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2pPr>
            <a:lvl3pPr marL="714375" indent="2000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3pPr>
            <a:lvl4pPr marL="714375" indent="6572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4pPr>
            <a:lvl5pPr marL="714375" indent="11144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ide view of a person wearing a yellow hooded jacket in front of yellow shutters"/>
          <p:cNvSpPr/>
          <p:nvPr>
            <p:ph type="pic" idx="21"/>
          </p:nvPr>
        </p:nvSpPr>
        <p:spPr>
          <a:xfrm>
            <a:off x="4076700" y="-3937000"/>
            <a:ext cx="26492200" cy="176614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View of the back of person with a yellow top looking through an opening in a stone wall"/>
          <p:cNvSpPr/>
          <p:nvPr>
            <p:ph type="pic" sz="half" idx="22"/>
          </p:nvPr>
        </p:nvSpPr>
        <p:spPr>
          <a:xfrm>
            <a:off x="-1" y="-525805"/>
            <a:ext cx="12065001" cy="77826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Person with a big smile wearing a blue top in front of a blue wall"/>
          <p:cNvSpPr/>
          <p:nvPr>
            <p:ph type="pic" sz="half" idx="23"/>
          </p:nvPr>
        </p:nvSpPr>
        <p:spPr>
          <a:xfrm>
            <a:off x="-1" y="6384784"/>
            <a:ext cx="12065001" cy="80482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erson in blue jeans and jean jacket against a solid red and purple wall"/>
          <p:cNvSpPr/>
          <p:nvPr>
            <p:ph type="pic" idx="21"/>
          </p:nvPr>
        </p:nvSpPr>
        <p:spPr>
          <a:xfrm>
            <a:off x="0" y="-1266000"/>
            <a:ext cx="24384000" cy="16248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miling person wearing sunglasses and a yellow top against a teal background"/>
          <p:cNvSpPr/>
          <p:nvPr>
            <p:ph type="pic" idx="21"/>
          </p:nvPr>
        </p:nvSpPr>
        <p:spPr>
          <a:xfrm>
            <a:off x="-685800" y="-6146800"/>
            <a:ext cx="34201100" cy="2008998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0" name="Presentation Title"/>
          <p:cNvSpPr txBox="1"/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61" name="Body Level One…"/>
          <p:cNvSpPr txBox="1"/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miling person wearing sunglasses and a yellow top against a teal background"/>
          <p:cNvSpPr/>
          <p:nvPr>
            <p:ph type="pic" idx="21"/>
          </p:nvPr>
        </p:nvSpPr>
        <p:spPr>
          <a:xfrm>
            <a:off x="-685800" y="-6146800"/>
            <a:ext cx="34201100" cy="2008998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Presentation Title"/>
          <p:cNvSpPr txBox="1"/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ide view of a person wearing a yellow hooded jacket in front of yellow shutters"/>
          <p:cNvSpPr/>
          <p:nvPr>
            <p:ph type="pic" idx="21"/>
          </p:nvPr>
        </p:nvSpPr>
        <p:spPr>
          <a:xfrm>
            <a:off x="8922063" y="-1"/>
            <a:ext cx="2057399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Slide Title"/>
          <p:cNvSpPr txBox="1"/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2" name="Body Level One…"/>
          <p:cNvSpPr txBox="1"/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1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</p:txBody>
      </p:sp>
      <p:sp>
        <p:nvSpPr>
          <p:cNvPr id="42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43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22793706" y="12981031"/>
            <a:ext cx="361189" cy="40411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53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5317"/>
          </a:xfrm>
          <a:prstGeom prst="rect">
            <a:avLst/>
          </a:prstGeom>
        </p:spPr>
        <p:txBody>
          <a:bodyPr numCol="2" spcCol="1093469"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4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erson with a big smile wearing a blue top in front of a blue wall"/>
          <p:cNvSpPr/>
          <p:nvPr>
            <p:ph type="pic" idx="21"/>
          </p:nvPr>
        </p:nvSpPr>
        <p:spPr>
          <a:xfrm>
            <a:off x="10236489" y="-1"/>
            <a:ext cx="2056146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Rectangle"/>
          <p:cNvSpPr/>
          <p:nvPr/>
        </p:nvSpPr>
        <p:spPr>
          <a:xfrm>
            <a:off x="0" y="990550"/>
            <a:ext cx="12538389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65" name="Author and Date"/>
          <p:cNvSpPr txBox="1"/>
          <p:nvPr>
            <p:ph type="body" sz="quarter" idx="22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66" name="Slide Title"/>
          <p:cNvSpPr txBox="1"/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67" name="Slide Subtitle"/>
          <p:cNvSpPr txBox="1"/>
          <p:nvPr>
            <p:ph type="body" sz="quarter" idx="23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66674">
              <a:defRPr spc="-101" sz="3395"/>
            </a:lvl1pPr>
          </a:lstStyle>
          <a:p>
            <a:pPr/>
            <a:r>
              <a:t>Slide Subtitle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ection Title"/>
          <p:cNvSpPr txBox="1"/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spc="-408" sz="10200"/>
            </a:lvl1pPr>
          </a:lstStyle>
          <a:p>
            <a:pPr/>
            <a:r>
              <a:t>Section Title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84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 </a:t>
            </a:r>
          </a:p>
        </p:txBody>
      </p:sp>
      <p:sp>
        <p:nvSpPr>
          <p:cNvPr id="85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86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95" name="Agenda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Agenda Subtitle</a:t>
            </a:r>
          </a:p>
        </p:txBody>
      </p:sp>
      <p:sp>
        <p:nvSpPr>
          <p:cNvPr id="96" name="Body Level One…"/>
          <p:cNvSpPr txBox="1"/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1pPr>
            <a:lvl2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2pPr>
            <a:lvl3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3pPr>
            <a:lvl4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4pPr>
            <a:lvl5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7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98" name="Agenda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Agenda Title</a:t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2797516" y="12979146"/>
            <a:ext cx="361189" cy="4041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3428914">
              <a:lnSpc>
                <a:spcPct val="100000"/>
              </a:lnSpc>
              <a:spcBef>
                <a:spcPts val="0"/>
              </a:spcBef>
              <a:tabLst/>
              <a:defRPr spc="0" sz="18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creen Shot 2022-09-05 at 22.03.10.png" descr="Screen Shot 2022-09-05 at 22.03.10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9" t="0" r="0" b="0"/>
          <a:stretch>
            <a:fillRect/>
          </a:stretch>
        </p:blipFill>
        <p:spPr>
          <a:xfrm>
            <a:off x="-2" y="-1"/>
            <a:ext cx="24384001" cy="13716001"/>
          </a:xfrm>
          <a:prstGeom prst="rect">
            <a:avLst/>
          </a:prstGeom>
        </p:spPr>
      </p:pic>
      <p:sp>
        <p:nvSpPr>
          <p:cNvPr id="172" name="LAST DanCE"/>
          <p:cNvSpPr txBox="1"/>
          <p:nvPr>
            <p:ph type="title"/>
          </p:nvPr>
        </p:nvSpPr>
        <p:spPr>
          <a:xfrm>
            <a:off x="942854" y="3361547"/>
            <a:ext cx="10498956" cy="4658439"/>
          </a:xfrm>
          <a:prstGeom prst="rect">
            <a:avLst/>
          </a:prstGeom>
        </p:spPr>
        <p:txBody>
          <a:bodyPr/>
          <a:lstStyle/>
          <a:p>
            <a:pPr/>
            <a:r>
              <a:t>LAST DanCE</a:t>
            </a:r>
          </a:p>
        </p:txBody>
      </p:sp>
      <p:sp>
        <p:nvSpPr>
          <p:cNvPr id="173" name="Shimin 2022-09-05"/>
          <p:cNvSpPr txBox="1"/>
          <p:nvPr>
            <p:ph type="body" sz="quarter" idx="1"/>
          </p:nvPr>
        </p:nvSpPr>
        <p:spPr>
          <a:xfrm>
            <a:off x="6157659" y="7998508"/>
            <a:ext cx="5320525" cy="1422714"/>
          </a:xfrm>
          <a:prstGeom prst="rect">
            <a:avLst/>
          </a:prstGeom>
        </p:spPr>
        <p:txBody>
          <a:bodyPr/>
          <a:lstStyle/>
          <a:p>
            <a:pPr/>
            <a:r>
              <a:t>Shimin 2022-09-05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What is DevOps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701675">
              <a:defRPr spc="-380" sz="19040"/>
            </a:lvl1pPr>
          </a:lstStyle>
          <a:p>
            <a:pPr/>
            <a:r>
              <a:t>What is DevOps?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DevOps_05.png" descr="DevOps_05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027539" y="385361"/>
            <a:ext cx="12329010" cy="12945462"/>
          </a:xfrm>
          <a:prstGeom prst="rect">
            <a:avLst/>
          </a:prstGeom>
        </p:spPr>
      </p:pic>
      <p:pic>
        <p:nvPicPr>
          <p:cNvPr id="178" name="DevOps_01.png" descr="DevOps_01.pn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5507906" y="1229320"/>
            <a:ext cx="13368032" cy="11257290"/>
          </a:xfrm>
          <a:prstGeom prst="rect">
            <a:avLst/>
          </a:prstGeom>
        </p:spPr>
      </p:pic>
      <p:pic>
        <p:nvPicPr>
          <p:cNvPr id="179" name="DevOps_03.png" descr="DevOps_03.png"/>
          <p:cNvPicPr>
            <a:picLocks noChangeAspect="1"/>
          </p:cNvPicPr>
          <p:nvPr>
            <p:ph type="pic" idx="23"/>
          </p:nvPr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6980745" y="1634926"/>
            <a:ext cx="10422454" cy="10446304"/>
          </a:xfrm>
          <a:prstGeom prst="rect">
            <a:avLst/>
          </a:prstGeom>
        </p:spPr>
      </p:pic>
      <p:pic>
        <p:nvPicPr>
          <p:cNvPr id="180" name="DevOps_05.png" descr="DevOps_05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6998739" y="3432824"/>
            <a:ext cx="7206899" cy="75672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DevOps_01.png" descr="DevOps_01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302239" y="3462153"/>
            <a:ext cx="8988274" cy="7569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DevOps_03.png" descr="DevOps_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68563" y="3431688"/>
            <a:ext cx="7552004" cy="75692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0"/>
                            </p:stCondLst>
                            <p:childTnLst>
                              <p:par>
                                <p:cTn id="20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0"/>
                            </p:stCondLst>
                            <p:childTnLst>
                              <p:par>
                                <p:cTn id="23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0"/>
                            </p:stCondLst>
                            <p:childTnLst>
                              <p:par>
                                <p:cTn id="26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8" grpId="1"/>
      <p:bldP build="whole" bldLvl="1" animBg="1" rev="0" advAuto="0" spid="181" grpId="4"/>
      <p:bldP build="whole" bldLvl="1" animBg="1" rev="0" advAuto="0" spid="182" grpId="6"/>
      <p:bldP build="whole" bldLvl="1" animBg="1" rev="0" advAuto="0" spid="180" grpId="5"/>
      <p:bldP build="whole" bldLvl="1" animBg="1" rev="0" advAuto="0" spid="179" grpId="2"/>
      <p:bldP build="whole" bldLvl="1" animBg="1" rev="0" advAuto="0" spid="177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What is LightSpeed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594360">
              <a:defRPr spc="-322" sz="16128"/>
            </a:lvl1pPr>
          </a:lstStyle>
          <a:p>
            <a:pPr/>
            <a:r>
              <a:t>What is LightSpeed?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Screen Shot 2022-09-05 at 23.07.02.png"/>
          <p:cNvGrpSpPr/>
          <p:nvPr/>
        </p:nvGrpSpPr>
        <p:grpSpPr>
          <a:xfrm>
            <a:off x="1121302" y="78037"/>
            <a:ext cx="22187493" cy="13559926"/>
            <a:chOff x="0" y="0"/>
            <a:chExt cx="22187492" cy="13559925"/>
          </a:xfrm>
        </p:grpSpPr>
        <p:pic>
          <p:nvPicPr>
            <p:cNvPr id="187" name="Screen Shot 2022-09-05 at 23.07.02.png" descr="Screen Shot 2022-09-05 at 23.07.02.png"/>
            <p:cNvPicPr>
              <a:picLocks noChangeAspect="1"/>
            </p:cNvPicPr>
            <p:nvPr/>
          </p:nvPicPr>
          <p:blipFill>
            <a:blip r:embed="rId2">
              <a:alphaModFix amt="74683"/>
              <a:extLst/>
            </a:blip>
            <a:stretch>
              <a:fillRect/>
            </a:stretch>
          </p:blipFill>
          <p:spPr>
            <a:xfrm>
              <a:off x="127000" y="88900"/>
              <a:ext cx="21933493" cy="1322972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6" name="Screen Shot 2022-09-05 at 23.07.02.png" descr="Screen Shot 2022-09-05 at 23.07.02.png"/>
            <p:cNvPicPr>
              <a:picLocks noChangeAspect="0"/>
            </p:cNvPicPr>
            <p:nvPr/>
          </p:nvPicPr>
          <p:blipFill>
            <a:blip r:embed="rId3">
              <a:alphaModFix amt="74683"/>
              <a:extLst/>
            </a:blip>
            <a:stretch>
              <a:fillRect/>
            </a:stretch>
          </p:blipFill>
          <p:spPr>
            <a:xfrm>
              <a:off x="0" y="0"/>
              <a:ext cx="22187493" cy="13559926"/>
            </a:xfrm>
            <a:prstGeom prst="rect">
              <a:avLst/>
            </a:prstGeom>
            <a:effectLst/>
          </p:spPr>
        </p:pic>
      </p:grpSp>
      <p:sp>
        <p:nvSpPr>
          <p:cNvPr id="189" name="LightSpeed is a toolchain. It saves time of communication and waiting for human triggers, avoids human error"/>
          <p:cNvSpPr txBox="1"/>
          <p:nvPr/>
        </p:nvSpPr>
        <p:spPr>
          <a:xfrm>
            <a:off x="1308580" y="1322575"/>
            <a:ext cx="7067702" cy="497230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pc="-96" sz="48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LightSpeed is a toolchain. It saves time of communication and waiting for human triggers, avoids human error</a:t>
            </a:r>
          </a:p>
        </p:txBody>
      </p:sp>
      <p:sp>
        <p:nvSpPr>
          <p:cNvPr id="190" name="LightSpeed is a DevOps tool which based on infrastructure as code, document as code"/>
          <p:cNvSpPr txBox="1"/>
          <p:nvPr/>
        </p:nvSpPr>
        <p:spPr>
          <a:xfrm>
            <a:off x="17593084" y="7381926"/>
            <a:ext cx="5496619" cy="497230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pc="-96" sz="48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LightSpeed is a DevOps tool which based on infrastructure as code, document as code</a:t>
            </a:r>
          </a:p>
        </p:txBody>
      </p:sp>
      <p:sp>
        <p:nvSpPr>
          <p:cNvPr id="191" name="The whole process starts with pushing the code in bitbucket and ends with Udeploy deploying the image"/>
          <p:cNvSpPr txBox="1"/>
          <p:nvPr/>
        </p:nvSpPr>
        <p:spPr>
          <a:xfrm>
            <a:off x="2858682" y="6633430"/>
            <a:ext cx="3967498" cy="244754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pc="-56" sz="28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The whole process starts with pushing the code in bitbucket and ends with Udeploy deploying the image</a:t>
            </a:r>
          </a:p>
        </p:txBody>
      </p:sp>
      <p:sp>
        <p:nvSpPr>
          <p:cNvPr id="192" name="LightSpeed Classic use Jenkins, SonarQube, BlackDuck, Artifactory,  UDeploy, ServiceNow and OpenShift"/>
          <p:cNvSpPr txBox="1"/>
          <p:nvPr/>
        </p:nvSpPr>
        <p:spPr>
          <a:xfrm>
            <a:off x="2858682" y="9419525"/>
            <a:ext cx="3967498" cy="244754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56" sz="2800"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LightSpeed Classic use </a:t>
            </a:r>
            <a:r>
              <a:rPr>
                <a:solidFill>
                  <a:schemeClr val="accent5">
                    <a:hueOff val="-454429"/>
                    <a:lumOff val="-36805"/>
                  </a:schemeClr>
                </a:solidFill>
              </a:rPr>
              <a:t>Jenkins</a:t>
            </a:r>
            <a:r>
              <a:t>, SonarQube, BlackDuck, Artifactory,  </a:t>
            </a:r>
            <a:r>
              <a:rPr>
                <a:solidFill>
                  <a:schemeClr val="accent5">
                    <a:hueOff val="-454429"/>
                    <a:lumOff val="-36805"/>
                  </a:schemeClr>
                </a:solidFill>
              </a:rPr>
              <a:t>UDeploy</a:t>
            </a:r>
            <a:r>
              <a:t>, ServiceNow and OpenShift</a:t>
            </a:r>
          </a:p>
        </p:txBody>
      </p:sp>
      <p:sp>
        <p:nvSpPr>
          <p:cNvPr id="193" name="LightSpeed Enterprise use Tekton, SonarQube, BlackDuck, Artifactory, Harness, ServiceNow and OpenShift"/>
          <p:cNvSpPr txBox="1"/>
          <p:nvPr/>
        </p:nvSpPr>
        <p:spPr>
          <a:xfrm>
            <a:off x="13237926" y="7412444"/>
            <a:ext cx="3967499" cy="291744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56" sz="2800"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LightSpeed Enterprise use </a:t>
            </a:r>
            <a:r>
              <a:rPr>
                <a:solidFill>
                  <a:schemeClr val="accent3">
                    <a:satOff val="23024"/>
                    <a:lumOff val="-27718"/>
                  </a:schemeClr>
                </a:solidFill>
              </a:rPr>
              <a:t>Tekton</a:t>
            </a:r>
            <a:r>
              <a:t>, SonarQube, BlackDuck, Artifactory, </a:t>
            </a:r>
            <a:r>
              <a:rPr>
                <a:solidFill>
                  <a:schemeClr val="accent3">
                    <a:satOff val="23024"/>
                    <a:lumOff val="-27718"/>
                  </a:schemeClr>
                </a:solidFill>
              </a:rPr>
              <a:t>Harness</a:t>
            </a:r>
            <a:r>
              <a:t>, ServiceNow and OpenShift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Class="entr" nodeType="afterEffect" presetSubtype="0" presetID="1" grpId="2" fill="hold">
                                  <p:stCondLst>
                                    <p:cond delay="300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50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100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100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100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100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500"/>
                            </p:stCondLst>
                            <p:childTnLst>
                              <p:par>
                                <p:cTn id="24" presetClass="exit" nodeType="afterEffect" presetSubtype="0" presetID="1" grpId="7" fill="hold">
                                  <p:stCondLst>
                                    <p:cond delay="8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0"/>
                            </p:stCondLst>
                            <p:childTnLst>
                              <p:par>
                                <p:cTn id="27" presetClass="exit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500"/>
                            </p:stCondLst>
                            <p:childTnLst>
                              <p:par>
                                <p:cTn id="30" presetClass="exit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500"/>
                            </p:stCondLst>
                            <p:childTnLst>
                              <p:par>
                                <p:cTn id="33" presetClass="exit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500"/>
                            </p:stCondLst>
                            <p:childTnLst>
                              <p:par>
                                <p:cTn id="36" presetClass="exit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8" grpId="1"/>
      <p:bldP build="whole" bldLvl="1" animBg="1" rev="0" advAuto="0" spid="189" grpId="2"/>
      <p:bldP build="whole" bldLvl="1" animBg="1" rev="0" advAuto="0" spid="192" grpId="11"/>
      <p:bldP build="whole" bldLvl="1" animBg="1" rev="0" advAuto="0" spid="191" grpId="3"/>
      <p:bldP build="whole" bldLvl="1" animBg="1" rev="0" advAuto="0" spid="189" grpId="7"/>
      <p:bldP build="whole" bldLvl="1" animBg="1" rev="0" advAuto="0" spid="190" grpId="6"/>
      <p:bldP build="whole" bldLvl="1" animBg="1" rev="0" advAuto="0" spid="193" grpId="5"/>
      <p:bldP build="whole" bldLvl="1" animBg="1" rev="0" advAuto="0" spid="192" grpId="4"/>
      <p:bldP build="whole" bldLvl="1" animBg="1" rev="0" advAuto="0" spid="191" grpId="8"/>
      <p:bldP build="whole" bldLvl="1" animBg="1" rev="0" advAuto="0" spid="190" grpId="10"/>
      <p:bldP build="whole" bldLvl="1" animBg="1" rev="0" advAuto="0" spid="193" grpId="9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How Does lightSpeed Classic  works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528319">
              <a:defRPr spc="-286" sz="14336"/>
            </a:lvl1pPr>
          </a:lstStyle>
          <a:p>
            <a:pPr/>
            <a:r>
              <a:t>How Does lightSpeed Classic  works?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Infrastructure as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Infrastructure as code</a:t>
            </a:r>
          </a:p>
        </p:txBody>
      </p:sp>
      <p:pic>
        <p:nvPicPr>
          <p:cNvPr id="198" name="Screen Shot 2022-09-09 at 05.14.49.png" descr="Screen Shot 2022-09-09 at 05.14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252" y="3749444"/>
            <a:ext cx="10934701" cy="909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Screen Shot 2022-09-09 at 05.16.30.png" descr="Screen Shot 2022-09-09 at 05.16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39311" y="3749444"/>
            <a:ext cx="10034567" cy="909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0" isInverted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"/>
          <p:cNvSpPr/>
          <p:nvPr/>
        </p:nvSpPr>
        <p:spPr>
          <a:xfrm>
            <a:off x="227833" y="3174188"/>
            <a:ext cx="2758879" cy="10908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02" name="Rectangle"/>
          <p:cNvSpPr/>
          <p:nvPr/>
        </p:nvSpPr>
        <p:spPr>
          <a:xfrm>
            <a:off x="227833" y="4473966"/>
            <a:ext cx="2758879" cy="12015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03" name="Rectangle"/>
          <p:cNvSpPr/>
          <p:nvPr/>
        </p:nvSpPr>
        <p:spPr>
          <a:xfrm>
            <a:off x="227833" y="5884455"/>
            <a:ext cx="2758879" cy="15092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04" name="Rectangle"/>
          <p:cNvSpPr/>
          <p:nvPr/>
        </p:nvSpPr>
        <p:spPr>
          <a:xfrm>
            <a:off x="3213478" y="2964982"/>
            <a:ext cx="2758879" cy="15092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05" name="Rectangle"/>
          <p:cNvSpPr/>
          <p:nvPr/>
        </p:nvSpPr>
        <p:spPr>
          <a:xfrm>
            <a:off x="227833" y="8131642"/>
            <a:ext cx="5802584" cy="5919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06" name="Rectangle"/>
          <p:cNvSpPr/>
          <p:nvPr/>
        </p:nvSpPr>
        <p:spPr>
          <a:xfrm>
            <a:off x="3213478" y="4320115"/>
            <a:ext cx="2758879" cy="15092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07" name="Rectangle"/>
          <p:cNvSpPr/>
          <p:nvPr/>
        </p:nvSpPr>
        <p:spPr>
          <a:xfrm>
            <a:off x="6199123" y="3114073"/>
            <a:ext cx="2758879" cy="15092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08" name="Rectangle"/>
          <p:cNvSpPr/>
          <p:nvPr/>
        </p:nvSpPr>
        <p:spPr>
          <a:xfrm>
            <a:off x="3213478" y="5884455"/>
            <a:ext cx="2758879" cy="15092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09" name="Rectangle"/>
          <p:cNvSpPr/>
          <p:nvPr/>
        </p:nvSpPr>
        <p:spPr>
          <a:xfrm>
            <a:off x="6199123" y="4434415"/>
            <a:ext cx="2758879" cy="15092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10" name="Rectangle"/>
          <p:cNvSpPr/>
          <p:nvPr/>
        </p:nvSpPr>
        <p:spPr>
          <a:xfrm>
            <a:off x="6199123" y="6028761"/>
            <a:ext cx="2758879" cy="13649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11" name="Rectangle"/>
          <p:cNvSpPr/>
          <p:nvPr/>
        </p:nvSpPr>
        <p:spPr>
          <a:xfrm>
            <a:off x="6199123" y="7369770"/>
            <a:ext cx="2758879" cy="12015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12" name="Rectangle"/>
          <p:cNvSpPr/>
          <p:nvPr/>
        </p:nvSpPr>
        <p:spPr>
          <a:xfrm>
            <a:off x="3213478" y="8459578"/>
            <a:ext cx="5802584" cy="8681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13" name="Rectangle"/>
          <p:cNvSpPr/>
          <p:nvPr/>
        </p:nvSpPr>
        <p:spPr>
          <a:xfrm>
            <a:off x="9184769" y="3285520"/>
            <a:ext cx="2758879" cy="1166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14" name="Rectangle"/>
          <p:cNvSpPr/>
          <p:nvPr/>
        </p:nvSpPr>
        <p:spPr>
          <a:xfrm>
            <a:off x="9184769" y="4553446"/>
            <a:ext cx="2758879" cy="13649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9184769" y="6007240"/>
            <a:ext cx="2758879" cy="12636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16" name="Rectangle"/>
          <p:cNvSpPr/>
          <p:nvPr/>
        </p:nvSpPr>
        <p:spPr>
          <a:xfrm>
            <a:off x="227833" y="9261647"/>
            <a:ext cx="11773874" cy="5919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17" name="Rectangle"/>
          <p:cNvSpPr/>
          <p:nvPr/>
        </p:nvSpPr>
        <p:spPr>
          <a:xfrm>
            <a:off x="12170414" y="3285520"/>
            <a:ext cx="2594752" cy="13649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18" name="Rectangle"/>
          <p:cNvSpPr/>
          <p:nvPr/>
        </p:nvSpPr>
        <p:spPr>
          <a:xfrm>
            <a:off x="12170414" y="4607832"/>
            <a:ext cx="2594752" cy="10908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19" name="Rectangle"/>
          <p:cNvSpPr/>
          <p:nvPr/>
        </p:nvSpPr>
        <p:spPr>
          <a:xfrm>
            <a:off x="12170414" y="5907609"/>
            <a:ext cx="2594752" cy="14629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20" name="Rectangle"/>
          <p:cNvSpPr/>
          <p:nvPr/>
        </p:nvSpPr>
        <p:spPr>
          <a:xfrm>
            <a:off x="105414" y="9983027"/>
            <a:ext cx="14816338" cy="5919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21" name="Rectangle"/>
          <p:cNvSpPr/>
          <p:nvPr/>
        </p:nvSpPr>
        <p:spPr>
          <a:xfrm>
            <a:off x="15156059" y="3058275"/>
            <a:ext cx="2594752" cy="13226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22" name="Rectangle"/>
          <p:cNvSpPr/>
          <p:nvPr/>
        </p:nvSpPr>
        <p:spPr>
          <a:xfrm>
            <a:off x="110249" y="10221941"/>
            <a:ext cx="18138350" cy="7268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23" name="Rectangle"/>
          <p:cNvSpPr/>
          <p:nvPr/>
        </p:nvSpPr>
        <p:spPr>
          <a:xfrm>
            <a:off x="18141705" y="2990799"/>
            <a:ext cx="2456362" cy="1635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24" name="Rectangle"/>
          <p:cNvSpPr/>
          <p:nvPr/>
        </p:nvSpPr>
        <p:spPr>
          <a:xfrm>
            <a:off x="139518" y="11025887"/>
            <a:ext cx="20849380" cy="7013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25" name="Rectangle"/>
          <p:cNvSpPr/>
          <p:nvPr/>
        </p:nvSpPr>
        <p:spPr>
          <a:xfrm>
            <a:off x="21222392" y="2920172"/>
            <a:ext cx="5943900" cy="12636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26" name="Rectangle"/>
          <p:cNvSpPr/>
          <p:nvPr/>
        </p:nvSpPr>
        <p:spPr>
          <a:xfrm>
            <a:off x="21222392" y="4671500"/>
            <a:ext cx="5943900" cy="10350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27" name="Rectangle"/>
          <p:cNvSpPr/>
          <p:nvPr/>
        </p:nvSpPr>
        <p:spPr>
          <a:xfrm>
            <a:off x="21222392" y="5897979"/>
            <a:ext cx="5943900" cy="1166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28" name="Rectangle"/>
          <p:cNvSpPr/>
          <p:nvPr/>
        </p:nvSpPr>
        <p:spPr>
          <a:xfrm>
            <a:off x="21056198" y="7387366"/>
            <a:ext cx="5943900" cy="11663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29" name="Rectangle"/>
          <p:cNvSpPr/>
          <p:nvPr/>
        </p:nvSpPr>
        <p:spPr>
          <a:xfrm>
            <a:off x="157175" y="11594142"/>
            <a:ext cx="23654960" cy="5919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xit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xit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xit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xit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xit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xit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xit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xit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xit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xit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xit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xit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xit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xit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xit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xit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xit" nodeType="after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xit" nodeType="after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xit" nodeType="after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exit" nodeType="afterEffec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Class="exit" nodeType="afterEffect" presetSubtype="0" presetID="1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Class="exit" nodeType="afterEffect" presetSubtype="0" presetID="1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Class="exit" nodeType="afterEffect" presetSubtype="0" presetID="1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3" grpId="23"/>
      <p:bldP build="whole" bldLvl="1" animBg="1" rev="0" advAuto="0" spid="207" grpId="7"/>
      <p:bldP build="whole" bldLvl="1" animBg="1" rev="0" advAuto="0" spid="224" grpId="24"/>
      <p:bldP build="whole" bldLvl="1" animBg="1" rev="0" advAuto="0" spid="228" grpId="28"/>
      <p:bldP build="whole" bldLvl="1" animBg="1" rev="0" advAuto="0" spid="201" grpId="1"/>
      <p:bldP build="whole" bldLvl="1" animBg="1" rev="0" advAuto="0" spid="229" grpId="29"/>
      <p:bldP build="whole" bldLvl="1" animBg="1" rev="0" advAuto="0" spid="208" grpId="8"/>
      <p:bldP build="whole" bldLvl="1" animBg="1" rev="0" advAuto="0" spid="202" grpId="2"/>
      <p:bldP build="whole" bldLvl="1" animBg="1" rev="0" advAuto="0" spid="222" grpId="22"/>
      <p:bldP build="whole" bldLvl="1" animBg="1" rev="0" advAuto="0" spid="226" grpId="26"/>
      <p:bldP build="whole" bldLvl="1" animBg="1" rev="0" advAuto="0" spid="205" grpId="5"/>
      <p:bldP build="whole" bldLvl="1" animBg="1" rev="0" advAuto="0" spid="212" grpId="12"/>
      <p:bldP build="whole" bldLvl="1" animBg="1" rev="0" advAuto="0" spid="217" grpId="17"/>
      <p:bldP build="whole" bldLvl="1" animBg="1" rev="0" advAuto="0" spid="211" grpId="11"/>
      <p:bldP build="whole" bldLvl="1" animBg="1" rev="0" advAuto="0" spid="221" grpId="21"/>
      <p:bldP build="whole" bldLvl="1" animBg="1" rev="0" advAuto="0" spid="220" grpId="20"/>
      <p:bldP build="whole" bldLvl="1" animBg="1" rev="0" advAuto="0" spid="219" grpId="19"/>
      <p:bldP build="whole" bldLvl="1" animBg="1" rev="0" advAuto="0" spid="215" grpId="15"/>
      <p:bldP build="whole" bldLvl="1" animBg="1" rev="0" advAuto="0" spid="227" grpId="27"/>
      <p:bldP build="whole" bldLvl="1" animBg="1" rev="0" advAuto="0" spid="225" grpId="25"/>
      <p:bldP build="whole" bldLvl="1" animBg="1" rev="0" advAuto="0" spid="209" grpId="9"/>
      <p:bldP build="whole" bldLvl="1" animBg="1" rev="0" advAuto="0" spid="213" grpId="13"/>
      <p:bldP build="whole" bldLvl="1" animBg="1" rev="0" advAuto="0" spid="210" grpId="10"/>
      <p:bldP build="whole" bldLvl="1" animBg="1" rev="0" advAuto="0" spid="216" grpId="16"/>
      <p:bldP build="whole" bldLvl="1" animBg="1" rev="0" advAuto="0" spid="203" grpId="3"/>
      <p:bldP build="whole" bldLvl="1" animBg="1" rev="0" advAuto="0" spid="214" grpId="14"/>
      <p:bldP build="whole" bldLvl="1" animBg="1" rev="0" advAuto="0" spid="204" grpId="4"/>
      <p:bldP build="whole" bldLvl="1" animBg="1" rev="0" advAuto="0" spid="218" grpId="18"/>
      <p:bldP build="whole" bldLvl="1" animBg="1" rev="0" advAuto="0" spid="206" grpId="6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What are the most common questions you think are worth sharing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412750">
              <a:defRPr spc="-224" sz="11200"/>
            </a:lvl1pPr>
          </a:lstStyle>
          <a:p>
            <a:pPr/>
            <a:r>
              <a:t>What are the most common questions you think are worth sharing?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